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840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2BC7E187-AAA3-45FF-B6D5-11D5C422F975}" type="datetimeFigureOut">
              <a:rPr lang="en-US" smtClean="0"/>
              <a:t>7/25/2013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4F195532-C38D-431E-8001-34EB76D8220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wmv"/><Relationship Id="rId2" Type="http://schemas.microsoft.com/office/2007/relationships/media" Target="../media/media1.wmv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Mid-Week Update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July </a:t>
            </a:r>
            <a:r>
              <a:rPr lang="en-US" dirty="0" smtClean="0"/>
              <a:t>25, </a:t>
            </a:r>
            <a:r>
              <a:rPr lang="en-US" dirty="0" smtClean="0"/>
              <a:t>2013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0"/>
            <a:ext cx="2186838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09"/>
    </mc:Choice>
    <mc:Fallback xmlns="">
      <p:transition spd="slow" advTm="3309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2456" y="685800"/>
            <a:ext cx="7024744" cy="1143000"/>
          </a:xfrm>
        </p:spPr>
        <p:txBody>
          <a:bodyPr/>
          <a:lstStyle/>
          <a:p>
            <a:r>
              <a:rPr lang="en-US" dirty="0" smtClean="0"/>
              <a:t>Mid-Week Update</a:t>
            </a:r>
            <a:endParaRPr lang="en-US" dirty="0"/>
          </a:p>
        </p:txBody>
      </p:sp>
      <p:pic>
        <p:nvPicPr>
          <p:cNvPr id="6" name="My Movie.wmv">
            <a:hlinkClick r:id="" action="ppaction://media"/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00200" y="3048000"/>
            <a:ext cx="5597547" cy="3148531"/>
          </a:xfrm>
          <a:prstGeom prst="roundRect">
            <a:avLst>
              <a:gd name="adj" fmla="val 1485"/>
            </a:avLst>
          </a:prstGeom>
          <a:ln>
            <a:noFill/>
          </a:ln>
          <a:effectLst>
            <a:outerShdw blurRad="241300" dist="50800" dir="17400000" sy="23000" kx="-1200000" algn="bl" rotWithShape="0">
              <a:srgbClr val="000000">
                <a:alpha val="16000"/>
              </a:srgbClr>
            </a:outerShdw>
          </a:effectLst>
          <a:scene3d>
            <a:camera prst="perspectiveLeft" fov="2700000">
              <a:rot lat="0" lon="1200000" rev="0"/>
            </a:camera>
            <a:lightRig rig="balanced" dir="t"/>
          </a:scene3d>
          <a:sp3d contourW="12700">
            <a:contourClr>
              <a:srgbClr val="7F7F7F"/>
            </a:contourClr>
          </a:sp3d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724400" y="76200"/>
            <a:ext cx="3352800" cy="4572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</a:rPr>
              <a:t>DBI Online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599" y="1905000"/>
            <a:ext cx="50177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 Submit A Status Update on Your Study</a:t>
            </a:r>
          </a:p>
          <a:p>
            <a:endParaRPr lang="en-US" dirty="0" smtClean="0"/>
          </a:p>
          <a:p>
            <a:r>
              <a:rPr lang="en-US" dirty="0" smtClean="0"/>
              <a:t>2. Communicate Frequently Using Google+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3372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301"/>
    </mc:Choice>
    <mc:Fallback xmlns="">
      <p:transition spd="slow" advTm="63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7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7" grpId="0"/>
    </p:bldLst>
  </p:timing>
  <p:extLst>
    <p:ext uri="{E180D4A7-C9FB-4DFB-919C-405C955672EB}">
      <p14:showEvtLst xmlns:p14="http://schemas.microsoft.com/office/powerpoint/2010/main">
        <p14:playEvt time="2148" objId="6"/>
        <p14:stopEvt time="62062" objId="6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6.7|15.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41</TotalTime>
  <Words>26</Words>
  <Application>Microsoft Office PowerPoint</Application>
  <PresentationFormat>On-screen Show (4:3)</PresentationFormat>
  <Paragraphs>7</Paragraphs>
  <Slides>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Austin</vt:lpstr>
      <vt:lpstr>Mid-Week Update</vt:lpstr>
      <vt:lpstr>Mid-Week Update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Mid-Week Update</dc:title>
  <dc:creator>Deliverance</dc:creator>
  <cp:lastModifiedBy>Deliverance</cp:lastModifiedBy>
  <cp:revision>5</cp:revision>
  <dcterms:created xsi:type="dcterms:W3CDTF">2013-07-25T11:59:34Z</dcterms:created>
  <dcterms:modified xsi:type="dcterms:W3CDTF">2013-07-25T12:41:41Z</dcterms:modified>
</cp:coreProperties>
</file>

<file path=docProps/thumbnail.jpeg>
</file>